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1" r:id="rId4"/>
    <p:sldId id="257" r:id="rId5"/>
    <p:sldId id="273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93" r:id="rId14"/>
    <p:sldId id="276" r:id="rId15"/>
    <p:sldId id="27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12" autoAdjust="0"/>
    <p:restoredTop sz="9466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C2077-E2F5-4F53-BD4B-21EA6958B3C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7AC9-4767-4C57-88B5-56682594A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0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7AC9-4767-4C57-88B5-56682594A3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2984-EAEE-496F-8BAE-FF7DB522B0E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C38A9-8D75-4368-9610-D1957F7B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op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48374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552700"/>
            <a:ext cx="3657600" cy="4305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142984"/>
            <a:ext cx="714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Рисунок 10" descr="Book-Ba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169886"/>
            <a:ext cx="2742973" cy="2688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214414" y="642918"/>
            <a:ext cx="64475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Готуємось</a:t>
            </a: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до школи </a:t>
            </a:r>
            <a:b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20815145818_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 descr="E:\запись клипарды\Misc\cb8622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" y="214290"/>
            <a:ext cx="457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ПСИХОЛОГІЧНИЙ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142985"/>
            <a:ext cx="7215237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емоційний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моральний</a:t>
            </a:r>
          </a:p>
          <a:p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пізнавальна 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активність </a:t>
            </a:r>
          </a:p>
          <a:p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огіка</a:t>
            </a:r>
          </a:p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математичний 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</a:t>
            </a:r>
          </a:p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овленнєвий розвиток</a:t>
            </a:r>
          </a:p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оволодіння загально навчальними вміннями</a:t>
            </a:r>
            <a:endParaRPr lang="uk-UA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lors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E:\запись клипарды\Misc\2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"/>
            <a:ext cx="5357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3" y="285728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соціальний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4929190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Довільна поведінка</a:t>
            </a:r>
          </a:p>
          <a:p>
            <a:pPr>
              <a:buFontTx/>
              <a:buChar char="-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Ставлення до себе</a:t>
            </a:r>
          </a:p>
          <a:p>
            <a:pPr>
              <a:buFontTx/>
              <a:buChar char="-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Комунікативні здібності</a:t>
            </a:r>
          </a:p>
          <a:p>
            <a:pPr>
              <a:buFontTx/>
              <a:buChar char="-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Ігрові вміння</a:t>
            </a:r>
            <a:b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uk-UA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FontTx/>
              <a:buChar char="-"/>
            </a:pPr>
            <a:endParaRPr lang="uk-UA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FontTx/>
              <a:buChar char="-"/>
            </a:pP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worl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9877" y="285728"/>
            <a:ext cx="64663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Ваша дитина готова 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школи ,якщо: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0034" y="2143116"/>
            <a:ext cx="3286148" cy="2500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Займається  однією справою протягом 30 </a:t>
            </a:r>
            <a:r>
              <a:rPr lang="uk-UA" sz="3600" dirty="0" err="1" smtClean="0">
                <a:solidFill>
                  <a:srgbClr val="FFFF00"/>
                </a:solidFill>
                <a:latin typeface="Monotype Corsiva" pitchFamily="66" charset="0"/>
              </a:rPr>
              <a:t>хв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286512" y="2500306"/>
            <a:ext cx="2571768" cy="26432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Monotype Corsiva" pitchFamily="66" charset="0"/>
              </a:rPr>
              <a:t>Правильно розуміти  з першого разу  найпростіші завдання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000496" y="4000504"/>
            <a:ext cx="3214710" cy="28574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Monotype Corsiva" pitchFamily="66" charset="0"/>
              </a:rPr>
              <a:t>Діє точно за зразком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57224" y="4286256"/>
            <a:ext cx="2857520" cy="25717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Добре орієнтуватися   в просторі ,на аркуші паперу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714876" y="2571744"/>
            <a:ext cx="2643206" cy="22860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Працювати в заданому темпі без помилок   протягом 3-4 хвилин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ower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64" y="285728"/>
            <a:ext cx="55007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повинні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пам'ятати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що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шкільна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наука — не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тільки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радісні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хвилювання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а в першу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чергу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—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організована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клопітка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праця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до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якої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навіть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здібна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розвинена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дитина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не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завжди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готова.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2" descr="E:\запись клипарды\Marriage\2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0"/>
            <a:ext cx="4857752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48" y="500042"/>
            <a:ext cx="4286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Поради   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000240"/>
            <a:ext cx="50006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Станьте прикладом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наслідування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786059"/>
            <a:ext cx="42148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- 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дотримуйтесь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розпорядку дня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3" y="3786190"/>
            <a:ext cx="52864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 Книга - джерело </a:t>
            </a:r>
          </a:p>
          <a:p>
            <a:pPr algn="ctr">
              <a:buFontTx/>
              <a:buChar char="-"/>
            </a:pP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пізнання цікавого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7" y="4714884"/>
            <a:ext cx="48577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розвивайте мілку 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моторику рук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3" y="5500701"/>
            <a:ext cx="56436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- Обмежте перегляд </a:t>
            </a:r>
          </a:p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телепередач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714488"/>
            <a:ext cx="40005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Надавайте перевагу 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повноцінному харчуванню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571612"/>
            <a:ext cx="40005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Привчайте дитину  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до самообслуговування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3643313"/>
            <a:ext cx="39934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buFontTx/>
              <a:buChar char="-"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Не робіть з дитини  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лише споживача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zon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214290"/>
            <a:ext cx="9143999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i="1" dirty="0" smtClean="0"/>
              <a:t> </a:t>
            </a:r>
            <a:r>
              <a:rPr lang="uk-UA" sz="3600" b="1" i="1" dirty="0" smtClean="0">
                <a:solidFill>
                  <a:srgbClr val="7030A0"/>
                </a:solidFill>
              </a:rPr>
              <a:t>Забезпечте дитині позитивний емоційний </a:t>
            </a:r>
          </a:p>
          <a:p>
            <a:pPr algn="ctr"/>
            <a:r>
              <a:rPr lang="uk-UA" sz="3600" b="1" i="1" dirty="0" smtClean="0">
                <a:solidFill>
                  <a:srgbClr val="7030A0"/>
                </a:solidFill>
              </a:rPr>
              <a:t>комфорт. Пам'ятайте, що щасливі діти</a:t>
            </a:r>
          </a:p>
          <a:p>
            <a:pPr algn="ctr"/>
            <a:r>
              <a:rPr lang="uk-UA" sz="3600" b="1" i="1" dirty="0" smtClean="0">
                <a:solidFill>
                  <a:srgbClr val="7030A0"/>
                </a:solidFill>
              </a:rPr>
              <a:t> краще вчаться й розвиваються,</a:t>
            </a:r>
          </a:p>
          <a:p>
            <a:pPr algn="ctr"/>
            <a:r>
              <a:rPr lang="uk-UA" sz="3600" b="1" i="1" dirty="0" smtClean="0">
                <a:solidFill>
                  <a:srgbClr val="7030A0"/>
                </a:solidFill>
              </a:rPr>
              <a:t> швидше пристосовуються до нових умов,</a:t>
            </a:r>
          </a:p>
          <a:p>
            <a:pPr algn="ctr"/>
            <a:r>
              <a:rPr lang="uk-UA" sz="3600" b="1" i="1" dirty="0" smtClean="0">
                <a:solidFill>
                  <a:srgbClr val="7030A0"/>
                </a:solidFill>
              </a:rPr>
              <a:t> та і дорослі з ними набагато щасливіші.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7818" y="2786058"/>
            <a:ext cx="3786182" cy="4071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2776"/>
          <a:stretch/>
        </p:blipFill>
        <p:spPr>
          <a:xfrm>
            <a:off x="204326" y="3429000"/>
            <a:ext cx="4867740" cy="3221569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tuky-1147688995_i_5172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928670"/>
            <a:ext cx="5500726" cy="5500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0"/>
            <a:ext cx="4772912" cy="572587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38487"/>
            <a:ext cx="2090737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8" r="22160" b="9885"/>
          <a:stretch/>
        </p:blipFill>
        <p:spPr>
          <a:xfrm flipH="1">
            <a:off x="7143768" y="3254502"/>
            <a:ext cx="1656184" cy="360349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7882 0.09445 C -0.09532 0.11574 -0.11997 0.12732 -0.14549 0.12732 C -0.17483 0.12732 -0.19827 0.11574 -0.21476 0.09445 L -0.29341 -1.85185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rs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012-007-Itog-bese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000108"/>
            <a:ext cx="6858048" cy="48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_bod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Picture 8" descr="E:\запись клипарды\Misc\863304-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1" y="571480"/>
            <a:ext cx="28575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uk-U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47863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Який матеріал 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967335"/>
            <a:ext cx="4572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Яка кількість 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3" y="5709652"/>
            <a:ext cx="3071834" cy="9340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Що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bg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954687" cy="340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274955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29" y="3566352"/>
            <a:ext cx="2582775" cy="28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357562"/>
            <a:ext cx="1931987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28604"/>
            <a:ext cx="21209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071546"/>
            <a:ext cx="223202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357694"/>
            <a:ext cx="22494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bg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5" name="Picture 10" descr="E:\запись клипарды\Misc\ak6383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1" y="285728"/>
            <a:ext cx="3929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1" y="4786322"/>
            <a:ext cx="37147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Агресивність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2214554"/>
            <a:ext cx="43576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Відсутність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інтересу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5" y="0"/>
            <a:ext cx="50720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Низький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рівень знань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47582_72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6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63579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Портрет дитини  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напередодні  її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ступу до школи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стральная проекция - отполиров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E:\лучшие foto\images\Ireland II\385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6314" y="0"/>
            <a:ext cx="4000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Фізичний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000240"/>
            <a:ext cx="55006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Психологічний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813994"/>
            <a:ext cx="52149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Соціальний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l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E:\запись клипарды\Marriage\2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36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04822" y="2967335"/>
            <a:ext cx="644060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здоров”я</a:t>
            </a:r>
            <a:endParaRPr lang="uk-UA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Tx/>
              <a:buChar char="-"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Розвиток  дрібної </a:t>
            </a:r>
          </a:p>
          <a:p>
            <a:pPr>
              <a:buFontTx/>
              <a:buChar char="-"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моторики рук</a:t>
            </a:r>
          </a:p>
          <a:p>
            <a:pPr>
              <a:buFontTx/>
              <a:buChar char="-"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Енергійний у 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повсякденній  діяльності</a:t>
            </a:r>
          </a:p>
          <a:p>
            <a:pPr>
              <a:buFontTx/>
              <a:buChar char="-"/>
            </a:pPr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Володіє навичками</a:t>
            </a:r>
          </a:p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Догляду за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здоров”ям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5" y="642918"/>
            <a:ext cx="50006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фізичний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222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spa.ucoz.ua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</dc:creator>
  <cp:lastModifiedBy>Таня</cp:lastModifiedBy>
  <cp:revision>98</cp:revision>
  <dcterms:created xsi:type="dcterms:W3CDTF">2012-02-14T14:50:28Z</dcterms:created>
  <dcterms:modified xsi:type="dcterms:W3CDTF">2013-01-08T22:21:13Z</dcterms:modified>
</cp:coreProperties>
</file>